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7" r:id="rId2"/>
    <p:sldId id="256" r:id="rId3"/>
    <p:sldId id="258" r:id="rId4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8A37D-8343-63F1-68D8-C6B7C962C918}" v="200" dt="2024-01-04T16:38:3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92" d="100"/>
          <a:sy n="92" d="100"/>
        </p:scale>
        <p:origin x="3904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Collà Ruvolo" userId="S::ruvolo@infn.it::3177dded-acbe-4336-8f41-23543291b736" providerId="AD" clId="Web-{5B98A37D-8343-63F1-68D8-C6B7C962C918}"/>
    <pc:docChg chg="addSld modSld">
      <pc:chgData name="Cecilia Collà Ruvolo" userId="S::ruvolo@infn.it::3177dded-acbe-4336-8f41-23543291b736" providerId="AD" clId="Web-{5B98A37D-8343-63F1-68D8-C6B7C962C918}" dt="2024-01-04T16:38:35.776" v="194" actId="20577"/>
      <pc:docMkLst>
        <pc:docMk/>
      </pc:docMkLst>
      <pc:sldChg chg="addSp modSp">
        <pc:chgData name="Cecilia Collà Ruvolo" userId="S::ruvolo@infn.it::3177dded-acbe-4336-8f41-23543291b736" providerId="AD" clId="Web-{5B98A37D-8343-63F1-68D8-C6B7C962C918}" dt="2024-01-04T16:35:29.348" v="79" actId="1076"/>
        <pc:sldMkLst>
          <pc:docMk/>
          <pc:sldMk cId="4164645123" sldId="256"/>
        </pc:sldMkLst>
        <pc:spChg chg="add mod">
          <ac:chgData name="Cecilia Collà Ruvolo" userId="S::ruvolo@infn.it::3177dded-acbe-4336-8f41-23543291b736" providerId="AD" clId="Web-{5B98A37D-8343-63F1-68D8-C6B7C962C918}" dt="2024-01-04T16:35:17.660" v="76" actId="1076"/>
          <ac:spMkLst>
            <pc:docMk/>
            <pc:sldMk cId="4164645123" sldId="256"/>
            <ac:spMk id="2" creationId="{0AF03B04-F8DA-0C75-C0DA-E242D3FB94CA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9.348" v="79" actId="1076"/>
          <ac:spMkLst>
            <pc:docMk/>
            <pc:sldMk cId="4164645123" sldId="256"/>
            <ac:spMk id="11" creationId="{014A141E-586A-F7A8-6A4D-217EE6ACCBCF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3.832" v="77" actId="1076"/>
          <ac:spMkLst>
            <pc:docMk/>
            <pc:sldMk cId="4164645123" sldId="256"/>
            <ac:spMk id="16" creationId="{A31C002A-91A1-8D9F-7B88-3EAF56A5B2CA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3.848" v="78" actId="1076"/>
          <ac:spMkLst>
            <pc:docMk/>
            <pc:sldMk cId="4164645123" sldId="256"/>
            <ac:spMk id="17" creationId="{A9FF3F4C-AC26-2BD2-6CA9-799E5985E41A}"/>
          </ac:spMkLst>
        </pc:spChg>
      </pc:sldChg>
      <pc:sldChg chg="delSp modSp add replId">
        <pc:chgData name="Cecilia Collà Ruvolo" userId="S::ruvolo@infn.it::3177dded-acbe-4336-8f41-23543291b736" providerId="AD" clId="Web-{5B98A37D-8343-63F1-68D8-C6B7C962C918}" dt="2024-01-04T16:38:35.776" v="194" actId="20577"/>
        <pc:sldMkLst>
          <pc:docMk/>
          <pc:sldMk cId="701655892" sldId="258"/>
        </pc:sldMkLst>
        <pc:spChg chg="del">
          <ac:chgData name="Cecilia Collà Ruvolo" userId="S::ruvolo@infn.it::3177dded-acbe-4336-8f41-23543291b736" providerId="AD" clId="Web-{5B98A37D-8343-63F1-68D8-C6B7C962C918}" dt="2024-01-04T16:36:38.882" v="81"/>
          <ac:spMkLst>
            <pc:docMk/>
            <pc:sldMk cId="701655892" sldId="258"/>
            <ac:spMk id="2" creationId="{46EF91F3-E7CD-A707-F549-44A02FC74225}"/>
          </ac:spMkLst>
        </pc:spChg>
        <pc:spChg chg="mod">
          <ac:chgData name="Cecilia Collà Ruvolo" userId="S::ruvolo@infn.it::3177dded-acbe-4336-8f41-23543291b736" providerId="AD" clId="Web-{5B98A37D-8343-63F1-68D8-C6B7C962C918}" dt="2024-01-04T16:38:35.776" v="194" actId="20577"/>
          <ac:spMkLst>
            <pc:docMk/>
            <pc:sldMk cId="701655892" sldId="258"/>
            <ac:spMk id="11" creationId="{FFBF1F46-9A4D-DA78-3A5C-38A605B8D6E0}"/>
          </ac:spMkLst>
        </pc:spChg>
        <pc:spChg chg="del">
          <ac:chgData name="Cecilia Collà Ruvolo" userId="S::ruvolo@infn.it::3177dded-acbe-4336-8f41-23543291b736" providerId="AD" clId="Web-{5B98A37D-8343-63F1-68D8-C6B7C962C918}" dt="2024-01-04T16:36:40.241" v="83"/>
          <ac:spMkLst>
            <pc:docMk/>
            <pc:sldMk cId="701655892" sldId="258"/>
            <ac:spMk id="16" creationId="{F831C74E-5CD8-F359-0A4C-D6C8CA553BB5}"/>
          </ac:spMkLst>
        </pc:spChg>
        <pc:spChg chg="del">
          <ac:chgData name="Cecilia Collà Ruvolo" userId="S::ruvolo@infn.it::3177dded-acbe-4336-8f41-23543291b736" providerId="AD" clId="Web-{5B98A37D-8343-63F1-68D8-C6B7C962C918}" dt="2024-01-04T16:36:39.632" v="82"/>
          <ac:spMkLst>
            <pc:docMk/>
            <pc:sldMk cId="701655892" sldId="258"/>
            <ac:spMk id="17" creationId="{B63A8E98-D09A-C4F8-B553-4D380D85AD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360F-F9C5-CF41-82AE-6AFB6D2FCFA9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5C0-701B-9240-A9F2-97643D1EB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9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34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46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9859-B182-674C-9DBA-870BA754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8E8E7B-CCF5-C20F-2E5E-C124B288A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13D606-C936-E8DF-E6C9-45C3AEEA1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93BFB0-F4D4-8479-F00B-1C71A2AA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09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schermata, Elementi grafici, design&#10;&#10;Descrizione generata automaticamente">
            <a:extLst>
              <a:ext uri="{FF2B5EF4-FFF2-40B4-BE49-F238E27FC236}">
                <a16:creationId xmlns:a16="http://schemas.microsoft.com/office/drawing/2014/main" id="{920A6AAC-DBA2-1526-6088-FC1335DB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" y="0"/>
            <a:ext cx="51409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2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3"/>
            <a:ext cx="1109067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3"/>
            <a:ext cx="3262908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7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schermata, Rettangolo&#10;&#10;Descrizione generata automaticamente">
            <a:extLst>
              <a:ext uri="{FF2B5EF4-FFF2-40B4-BE49-F238E27FC236}">
                <a16:creationId xmlns:a16="http://schemas.microsoft.com/office/drawing/2014/main" id="{2F5456E9-23F1-EB52-37A5-17B20F505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" y="0"/>
            <a:ext cx="51409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1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2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5"/>
            <a:ext cx="4436269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7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1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8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25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8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7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5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EB24-E085-1546-AA25-E49F2869D9B7}" type="datetimeFigureOut">
              <a:rPr lang="it-IT" smtClean="0"/>
              <a:t>04/01/2024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6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3F40291-F356-FCC0-B37B-C9E1AAFAD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4313286"/>
            <a:ext cx="3857625" cy="517428"/>
          </a:xfrm>
        </p:spPr>
        <p:txBody>
          <a:bodyPr anchor="ctr">
            <a:normAutofit/>
          </a:bodyPr>
          <a:lstStyle/>
          <a:p>
            <a:r>
              <a:rPr lang="it-IT" sz="1600" b="1" dirty="0"/>
              <a:t>Nome del progetto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8A861DE-3F1D-40B1-D3D0-2E00941C34DC}"/>
              </a:ext>
            </a:extLst>
          </p:cNvPr>
          <p:cNvSpPr txBox="1">
            <a:spLocks/>
          </p:cNvSpPr>
          <p:nvPr/>
        </p:nvSpPr>
        <p:spPr>
          <a:xfrm>
            <a:off x="385763" y="4976187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Nomi dei partecipanti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A1627EF-F2A9-F45B-DFEB-229C57E77A1F}"/>
              </a:ext>
            </a:extLst>
          </p:cNvPr>
          <p:cNvSpPr txBox="1">
            <a:spLocks/>
          </p:cNvSpPr>
          <p:nvPr/>
        </p:nvSpPr>
        <p:spPr>
          <a:xfrm>
            <a:off x="385763" y="5851428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Scuola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2A066E-0227-3DD4-710C-0FF9DB6E960B}"/>
              </a:ext>
            </a:extLst>
          </p:cNvPr>
          <p:cNvSpPr/>
          <p:nvPr/>
        </p:nvSpPr>
        <p:spPr>
          <a:xfrm>
            <a:off x="385764" y="6830291"/>
            <a:ext cx="4371974" cy="1828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C30A34B-8CAF-F0C2-CAE9-8CA87DC4ADC3}"/>
              </a:ext>
            </a:extLst>
          </p:cNvPr>
          <p:cNvSpPr txBox="1">
            <a:spLocks/>
          </p:cNvSpPr>
          <p:nvPr/>
        </p:nvSpPr>
        <p:spPr>
          <a:xfrm>
            <a:off x="385761" y="7439892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fotografia</a:t>
            </a:r>
          </a:p>
        </p:txBody>
      </p:sp>
    </p:spTree>
    <p:extLst>
      <p:ext uri="{BB962C8B-B14F-4D97-AF65-F5344CB8AC3E}">
        <p14:creationId xmlns:p14="http://schemas.microsoft.com/office/powerpoint/2010/main" val="73189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id="{014A141E-586A-F7A8-6A4D-217EE6ACCBCF}"/>
              </a:ext>
            </a:extLst>
          </p:cNvPr>
          <p:cNvSpPr txBox="1">
            <a:spLocks/>
          </p:cNvSpPr>
          <p:nvPr/>
        </p:nvSpPr>
        <p:spPr>
          <a:xfrm>
            <a:off x="385761" y="1503071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/>
            <a:r>
              <a:rPr lang="it-IT" sz="1600" b="1" dirty="0">
                <a:cs typeface="Calibri"/>
              </a:rPr>
              <a:t>Ricetta scelta</a:t>
            </a:r>
          </a:p>
          <a:p>
            <a:pPr marL="128270" indent="-128270"/>
            <a:endParaRPr lang="it-IT" sz="1600" b="1" dirty="0">
              <a:cs typeface="Calibri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1C002A-91A1-8D9F-7B88-3EAF56A5B2CA}"/>
              </a:ext>
            </a:extLst>
          </p:cNvPr>
          <p:cNvSpPr/>
          <p:nvPr/>
        </p:nvSpPr>
        <p:spPr>
          <a:xfrm>
            <a:off x="545899" y="3325543"/>
            <a:ext cx="4073236" cy="2147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A9FF3F4C-AC26-2BD2-6CA9-799E5985E41A}"/>
              </a:ext>
            </a:extLst>
          </p:cNvPr>
          <p:cNvSpPr txBox="1">
            <a:spLocks/>
          </p:cNvSpPr>
          <p:nvPr/>
        </p:nvSpPr>
        <p:spPr>
          <a:xfrm>
            <a:off x="402326" y="4038901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Fotografia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0AF03B04-F8DA-0C75-C0DA-E242D3FB94CA}"/>
              </a:ext>
            </a:extLst>
          </p:cNvPr>
          <p:cNvSpPr txBox="1">
            <a:spLocks/>
          </p:cNvSpPr>
          <p:nvPr/>
        </p:nvSpPr>
        <p:spPr>
          <a:xfrm>
            <a:off x="385761" y="6033658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/>
            <a:r>
              <a:rPr lang="it-IT" sz="1600" b="1" dirty="0">
                <a:cs typeface="Calibri"/>
              </a:rPr>
              <a:t>Processi fisici in gioco</a:t>
            </a:r>
            <a:endParaRPr lang="it-IT" dirty="0"/>
          </a:p>
          <a:p>
            <a:pPr marL="128270" indent="-128270"/>
            <a:endParaRPr lang="it-IT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64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7A1E1-D62D-58C6-DDD8-F9A59F72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id="{FFBF1F46-9A4D-DA78-3A5C-38A605B8D6E0}"/>
              </a:ext>
            </a:extLst>
          </p:cNvPr>
          <p:cNvSpPr txBox="1">
            <a:spLocks/>
          </p:cNvSpPr>
          <p:nvPr/>
        </p:nvSpPr>
        <p:spPr>
          <a:xfrm>
            <a:off x="385761" y="1503071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cs typeface="Calibri"/>
              </a:rPr>
              <a:t>Nomi su </a:t>
            </a:r>
            <a:r>
              <a:rPr lang="it-IT" sz="1600" b="1" err="1">
                <a:cs typeface="Calibri"/>
              </a:rPr>
              <a:t>instagram</a:t>
            </a:r>
            <a:r>
              <a:rPr lang="it-IT" sz="1600" b="1" dirty="0">
                <a:cs typeface="Calibri"/>
              </a:rPr>
              <a:t> dei partecipanti al gruppo </a:t>
            </a:r>
            <a:r>
              <a:rPr lang="it-IT" sz="1600" dirty="0">
                <a:cs typeface="Calibri"/>
              </a:rPr>
              <a:t>(solo se volete essere taggati su </a:t>
            </a:r>
            <a:r>
              <a:rPr lang="it-IT" sz="1600" err="1">
                <a:cs typeface="Calibri"/>
              </a:rPr>
              <a:t>instagram</a:t>
            </a:r>
            <a:r>
              <a:rPr lang="it-IT" sz="1600" dirty="0">
                <a:cs typeface="Calibri"/>
              </a:rPr>
              <a:t> da </a:t>
            </a:r>
            <a:r>
              <a:rPr lang="it-IT" sz="1600" err="1">
                <a:cs typeface="Calibri"/>
              </a:rPr>
              <a:t>infn_scienzapertutti</a:t>
            </a:r>
            <a:r>
              <a:rPr lang="it-IT" sz="1600" dirty="0">
                <a:cs typeface="Calibri"/>
              </a:rPr>
              <a:t> e </a:t>
            </a:r>
            <a:r>
              <a:rPr lang="it-IT" sz="1600" err="1">
                <a:cs typeface="Calibri"/>
              </a:rPr>
              <a:t>infn_insights</a:t>
            </a:r>
            <a:r>
              <a:rPr lang="it-IT" sz="1600" dirty="0">
                <a:cs typeface="Calibri"/>
              </a:rPr>
              <a:t>):</a:t>
            </a:r>
            <a:endParaRPr lang="it-IT"/>
          </a:p>
          <a:p>
            <a:pPr marL="128270" indent="-128270"/>
            <a:endParaRPr lang="it-IT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655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14</Words>
  <Application>Microsoft Office PowerPoint</Application>
  <PresentationFormat>Presentazione su schermo (16:9)</PresentationFormat>
  <Paragraphs>8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Francesca Cuicchio</cp:lastModifiedBy>
  <cp:revision>35</cp:revision>
  <dcterms:created xsi:type="dcterms:W3CDTF">2023-12-28T13:37:22Z</dcterms:created>
  <dcterms:modified xsi:type="dcterms:W3CDTF">2024-01-04T16:38:51Z</dcterms:modified>
</cp:coreProperties>
</file>